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</p:sldIdLst>
  <p:sldSz cy="5143500" cx="9144000"/>
  <p:notesSz cx="9144000" cy="51435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88" roundtripDataSignature="AMtx7miVh2kFrMbU6sBZJNryVUtWb4sd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customschemas.google.com/relationships/presentationmetadata" Target="metadata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" name="Google Shape;51;p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899d522bd3_0_9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g2899d522bd3_0_9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899d522bd3_0_10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g2899d522bd3_0_10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899d522bd3_0_10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g2899d522bd3_0_10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899d522bd3_0_11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" name="Google Shape;142;g2899d522bd3_0_11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899d522bd3_0_12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" name="Google Shape;150;g2899d522bd3_0_12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899d522bd3_0_13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g2899d522bd3_0_13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899d522bd3_0_2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" name="Google Shape;168;g2899d522bd3_0_2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899d522bd3_0_3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g2899d522bd3_0_3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899d522bd3_0_4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g2899d522bd3_0_4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899d522bd3_0_4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g2899d522bd3_0_4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e718393a77_0_24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" name="Google Shape;58;g1e718393a77_0_24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899d522bd3_0_5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g2899d522bd3_0_5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899d522bd3_0_14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g2899d522bd3_0_14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899d522bd3_0_15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" name="Google Shape;210;g2899d522bd3_0_15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89d857b279_0_2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g289d857b279_0_2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89d857b279_0_3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6" name="Google Shape;226;g289d857b279_0_3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89d857b279_0_10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g289d857b279_0_10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89d857b279_0_4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" name="Google Shape;240;g289d857b279_0_4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89d857b279_0_5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g289d857b279_0_5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89d857b279_0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6" name="Google Shape;256;g289d857b279_0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89d857b279_0_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5" name="Google Shape;265;g289d857b279_0_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899d522bd3_0_1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" name="Google Shape;65;g2899d522bd3_0_1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89d857b279_0_1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4" name="Google Shape;274;g289d857b279_0_1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89d857b279_0_6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3" name="Google Shape;283;g289d857b279_0_6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89d857b279_0_7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3" name="Google Shape;293;g289d857b279_0_7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89d857b279_0_8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9" name="Google Shape;299;g289d857b279_0_8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89d857b279_0_9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5" name="Google Shape;305;g289d857b279_0_9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89d857b279_0_9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1" name="Google Shape;311;g289d857b279_0_9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89d857b279_0_11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7" name="Google Shape;317;g289d857b279_0_11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89d857b279_0_11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4" name="Google Shape;324;g289d857b279_0_11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89d857b279_0_12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g289d857b279_0_12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89d857b279_0_13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0" name="Google Shape;340;g289d857b279_0_13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899d522bd3_0_1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" name="Google Shape;72;g2899d522bd3_0_1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89d857b279_0_15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7" name="Google Shape;347;g289d857b279_0_15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89d857b279_0_14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4" name="Google Shape;354;g289d857b279_0_14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89d857b279_0_14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2" name="Google Shape;362;g289d857b279_0_14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89d857b279_0_16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0" name="Google Shape;370;g289d857b279_0_16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89d857b279_0_16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8" name="Google Shape;378;g289d857b279_0_16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89d857b279_0_17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6" name="Google Shape;386;g289d857b279_0_17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89d857b279_0_18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4" name="Google Shape;394;g289d857b279_0_18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89d857b279_0_19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2" name="Google Shape;402;g289d857b279_0_19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89d857b279_0_20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0" name="Google Shape;410;g289d857b279_0_20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89d857b279_0_20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8" name="Google Shape;418;g289d857b279_0_20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899d522bd3_0_6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" name="Google Shape;79;g2899d522bd3_0_6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89d857b279_0_21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6" name="Google Shape;426;g289d857b279_0_21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89d857b279_0_22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4" name="Google Shape;434;g289d857b279_0_22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89d857b279_0_23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2" name="Google Shape;442;g289d857b279_0_23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89d857b279_0_24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9" name="Google Shape;449;g289d857b279_0_24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89d857b279_0_24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7" name="Google Shape;457;g289d857b279_0_24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89d857b279_0_25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5" name="Google Shape;465;g289d857b279_0_25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89d857b279_0_26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2" name="Google Shape;472;g289d857b279_0_26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89d857b279_0_26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0" name="Google Shape;480;g289d857b279_0_26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89d857b279_0_27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8" name="Google Shape;488;g289d857b279_0_27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89d857b279_0_28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6" name="Google Shape;496;g289d857b279_0_28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899d522bd3_0_6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g2899d522bd3_0_6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89d857b279_0_29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4" name="Google Shape;504;g289d857b279_0_29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89d857b279_0_29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1" name="Google Shape;511;g289d857b279_0_29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89d857b279_0_30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9" name="Google Shape;519;g289d857b279_0_30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89d857b279_0_31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7" name="Google Shape;527;g289d857b279_0_31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89d857b279_0_32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5" name="Google Shape;535;g289d857b279_0_32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89d857b279_0_32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3" name="Google Shape;543;g289d857b279_0_32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89d857b279_0_33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0" name="Google Shape;550;g289d857b279_0_33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89d857b279_0_34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8" name="Google Shape;558;g289d857b279_0_34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89d857b279_0_35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6" name="Google Shape;566;g289d857b279_0_35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89d857b279_0_35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4" name="Google Shape;574;g289d857b279_0_35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899d522bd3_0_7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" name="Google Shape;95;g2899d522bd3_0_7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89d857b279_0_36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2" name="Google Shape;582;g289d857b279_0_36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89d857b279_0_37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0" name="Google Shape;590;g289d857b279_0_37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89d857b279_0_38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8" name="Google Shape;598;g289d857b279_0_38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89d857b279_0_38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5" name="Google Shape;605;g289d857b279_0_38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89d857b279_0_39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2" name="Google Shape;612;g289d857b279_0_39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89d857b279_0_40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0" name="Google Shape;620;g289d857b279_0_40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89d857b279_0_41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8" name="Google Shape;628;g289d857b279_0_41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89d857b279_0_41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6" name="Google Shape;636;g289d857b279_0_41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89d857b279_0_42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4" name="Google Shape;644;g289d857b279_0_42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89d857b279_0_43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2" name="Google Shape;652;g289d857b279_0_43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899d522bd3_0_8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" name="Google Shape;104;g2899d522bd3_0_8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89d857b279_0_44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0" name="Google Shape;660;g289d857b279_0_44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e6c7825b80_0_17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8" name="Google Shape;668;g1e6c7825b80_0_17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6" name="Google Shape;676;p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7" name="Google Shape;677;p7:notes"/>
          <p:cNvSpPr txBox="1"/>
          <p:nvPr>
            <p:ph idx="12" type="sldNum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899d522bd3_0_8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" name="Google Shape;111;g2899d522bd3_0_8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9"/>
          <p:cNvSpPr txBox="1"/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9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9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9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+ Black">
  <p:cSld name="Logo + Black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0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10"/>
          <p:cNvSpPr txBox="1"/>
          <p:nvPr>
            <p:ph idx="1" type="body"/>
          </p:nvPr>
        </p:nvSpPr>
        <p:spPr>
          <a:xfrm>
            <a:off x="956888" y="1375506"/>
            <a:ext cx="7230222" cy="2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10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10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10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/>
          <p:nvPr/>
        </p:nvSpPr>
        <p:spPr>
          <a:xfrm>
            <a:off x="1664207" y="460248"/>
            <a:ext cx="5580888" cy="438912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2"/>
          <p:cNvSpPr txBox="1"/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12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12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12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12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3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13"/>
          <p:cNvSpPr txBox="1"/>
          <p:nvPr>
            <p:ph idx="1" type="body"/>
          </p:nvPr>
        </p:nvSpPr>
        <p:spPr>
          <a:xfrm>
            <a:off x="493475" y="1350312"/>
            <a:ext cx="3801745" cy="291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13"/>
          <p:cNvSpPr txBox="1"/>
          <p:nvPr>
            <p:ph idx="2" type="body"/>
          </p:nvPr>
        </p:nvSpPr>
        <p:spPr>
          <a:xfrm>
            <a:off x="4608274" y="1350312"/>
            <a:ext cx="4022725" cy="3330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1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13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1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1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14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1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15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1"/>
            <a:ext cx="9144000" cy="514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8"/>
          <p:cNvPicPr preferRelativeResize="0"/>
          <p:nvPr/>
        </p:nvPicPr>
        <p:blipFill rotWithShape="1">
          <a:blip r:embed="rId2">
            <a:alphaModFix/>
          </a:blip>
          <a:srcRect b="-62954" l="-10475" r="0" t="-31201"/>
          <a:stretch/>
        </p:blipFill>
        <p:spPr>
          <a:xfrm>
            <a:off x="8382000" y="209550"/>
            <a:ext cx="533399" cy="22859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45.png"/><Relationship Id="rId5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5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28.png"/><Relationship Id="rId5" Type="http://schemas.openxmlformats.org/officeDocument/2006/relationships/image" Target="../media/image4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28.png"/><Relationship Id="rId5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28.png"/><Relationship Id="rId5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28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5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6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Relationship Id="rId4" Type="http://schemas.openxmlformats.org/officeDocument/2006/relationships/image" Target="../media/image3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Relationship Id="rId4" Type="http://schemas.openxmlformats.org/officeDocument/2006/relationships/image" Target="../media/image5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Relationship Id="rId4" Type="http://schemas.openxmlformats.org/officeDocument/2006/relationships/image" Target="../media/image5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Relationship Id="rId4" Type="http://schemas.openxmlformats.org/officeDocument/2006/relationships/image" Target="../media/image3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Relationship Id="rId4" Type="http://schemas.openxmlformats.org/officeDocument/2006/relationships/image" Target="../media/image4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png"/><Relationship Id="rId4" Type="http://schemas.openxmlformats.org/officeDocument/2006/relationships/image" Target="../media/image6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png"/><Relationship Id="rId4" Type="http://schemas.openxmlformats.org/officeDocument/2006/relationships/image" Target="../media/image6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png"/><Relationship Id="rId4" Type="http://schemas.openxmlformats.org/officeDocument/2006/relationships/image" Target="../media/image4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png"/><Relationship Id="rId4" Type="http://schemas.openxmlformats.org/officeDocument/2006/relationships/image" Target="../media/image4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png"/><Relationship Id="rId4" Type="http://schemas.openxmlformats.org/officeDocument/2006/relationships/image" Target="../media/image4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png"/><Relationship Id="rId4" Type="http://schemas.openxmlformats.org/officeDocument/2006/relationships/image" Target="../media/image4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.png"/><Relationship Id="rId4" Type="http://schemas.openxmlformats.org/officeDocument/2006/relationships/image" Target="../media/image4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png"/><Relationship Id="rId4" Type="http://schemas.openxmlformats.org/officeDocument/2006/relationships/image" Target="../media/image5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.png"/><Relationship Id="rId4" Type="http://schemas.openxmlformats.org/officeDocument/2006/relationships/image" Target="../media/image4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.png"/><Relationship Id="rId4" Type="http://schemas.openxmlformats.org/officeDocument/2006/relationships/image" Target="../media/image5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.png"/><Relationship Id="rId4" Type="http://schemas.openxmlformats.org/officeDocument/2006/relationships/image" Target="../media/image5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.png"/><Relationship Id="rId4" Type="http://schemas.openxmlformats.org/officeDocument/2006/relationships/image" Target="../media/image5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.png"/><Relationship Id="rId4" Type="http://schemas.openxmlformats.org/officeDocument/2006/relationships/image" Target="../media/image5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.png"/><Relationship Id="rId4" Type="http://schemas.openxmlformats.org/officeDocument/2006/relationships/image" Target="../media/image7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.png"/><Relationship Id="rId4" Type="http://schemas.openxmlformats.org/officeDocument/2006/relationships/image" Target="../media/image7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.png"/><Relationship Id="rId4" Type="http://schemas.openxmlformats.org/officeDocument/2006/relationships/image" Target="../media/image7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.png"/><Relationship Id="rId4" Type="http://schemas.openxmlformats.org/officeDocument/2006/relationships/image" Target="../media/image6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.png"/><Relationship Id="rId4" Type="http://schemas.openxmlformats.org/officeDocument/2006/relationships/image" Target="../media/image7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.png"/><Relationship Id="rId4" Type="http://schemas.openxmlformats.org/officeDocument/2006/relationships/image" Target="../media/image7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.png"/><Relationship Id="rId4" Type="http://schemas.openxmlformats.org/officeDocument/2006/relationships/image" Target="../media/image6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.png"/><Relationship Id="rId4" Type="http://schemas.openxmlformats.org/officeDocument/2006/relationships/image" Target="../media/image7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.png"/><Relationship Id="rId4" Type="http://schemas.openxmlformats.org/officeDocument/2006/relationships/image" Target="../media/image6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.png"/><Relationship Id="rId4" Type="http://schemas.openxmlformats.org/officeDocument/2006/relationships/image" Target="../media/image5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.png"/><Relationship Id="rId4" Type="http://schemas.openxmlformats.org/officeDocument/2006/relationships/image" Target="../media/image6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.png"/><Relationship Id="rId4" Type="http://schemas.openxmlformats.org/officeDocument/2006/relationships/image" Target="../media/image6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.png"/><Relationship Id="rId4" Type="http://schemas.openxmlformats.org/officeDocument/2006/relationships/image" Target="../media/image6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6.png"/><Relationship Id="rId4" Type="http://schemas.openxmlformats.org/officeDocument/2006/relationships/image" Target="../media/image1.png"/><Relationship Id="rId5" Type="http://schemas.openxmlformats.org/officeDocument/2006/relationships/image" Target="../media/image73.gif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21.png"/><Relationship Id="rId4" Type="http://schemas.openxmlformats.org/officeDocument/2006/relationships/image" Target="../media/image77.png"/><Relationship Id="rId5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6200" y="-19887"/>
            <a:ext cx="9135540" cy="5138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9542" y="849040"/>
            <a:ext cx="3204916" cy="86212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/>
          <p:nvPr/>
        </p:nvSpPr>
        <p:spPr>
          <a:xfrm>
            <a:off x="1424069" y="2479190"/>
            <a:ext cx="5976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Hybrid Mobile App Development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App de previsão do tempo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899d522bd3_0_96"/>
          <p:cNvSpPr txBox="1"/>
          <p:nvPr/>
        </p:nvSpPr>
        <p:spPr>
          <a:xfrm>
            <a:off x="1368050" y="1195425"/>
            <a:ext cx="65049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APIS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Melhor jogarmos no VSCode para entender melhor, não é? :)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g2899d522bd3_0_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2899d522bd3_0_9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899d522bd3_0_102"/>
          <p:cNvSpPr txBox="1"/>
          <p:nvPr/>
        </p:nvSpPr>
        <p:spPr>
          <a:xfrm>
            <a:off x="1368050" y="1195425"/>
            <a:ext cx="65049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APIS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Melhor jogarmos no VSCode para entender melhor, não é? :)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g2899d522bd3_0_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2899d522bd3_0_10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g2899d522bd3_0_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086100"/>
            <a:ext cx="9143999" cy="3668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899d522bd3_0_109"/>
          <p:cNvSpPr txBox="1"/>
          <p:nvPr/>
        </p:nvSpPr>
        <p:spPr>
          <a:xfrm>
            <a:off x="1368050" y="1195425"/>
            <a:ext cx="65049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APIS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Melhor jogarmos no VSCode para entender melhor, não é? :)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g2899d522bd3_0_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2899d522bd3_0_10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g2899d522bd3_0_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086100"/>
            <a:ext cx="9143999" cy="38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899d522bd3_0_117"/>
          <p:cNvSpPr txBox="1"/>
          <p:nvPr/>
        </p:nvSpPr>
        <p:spPr>
          <a:xfrm>
            <a:off x="1368050" y="1195425"/>
            <a:ext cx="65049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APIS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Melhor jogarmos no VSCode para entender melhor, não é? :)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g2899d522bd3_0_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2899d522bd3_0_11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g2899d522bd3_0_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43050"/>
            <a:ext cx="9144000" cy="429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899d522bd3_0_125"/>
          <p:cNvSpPr txBox="1"/>
          <p:nvPr/>
        </p:nvSpPr>
        <p:spPr>
          <a:xfrm>
            <a:off x="1368050" y="1195425"/>
            <a:ext cx="65049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APIS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Melhor jogarmos no VSCode para entender melhor, não é? :)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g2899d522bd3_0_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2899d522bd3_0_12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g2899d522bd3_0_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465067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2899d522bd3_0_1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50679" y="0"/>
            <a:ext cx="431847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899d522bd3_0_134"/>
          <p:cNvSpPr txBox="1"/>
          <p:nvPr/>
        </p:nvSpPr>
        <p:spPr>
          <a:xfrm>
            <a:off x="1368050" y="1195425"/>
            <a:ext cx="65049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APIS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Melhor jogarmos no VSCode para entender melhor, não é? :)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g2899d522bd3_0_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2899d522bd3_0_13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g2899d522bd3_0_1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456103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2899d522bd3_0_1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61015" y="0"/>
            <a:ext cx="459697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899d522bd3_0_24"/>
          <p:cNvSpPr txBox="1"/>
          <p:nvPr/>
        </p:nvSpPr>
        <p:spPr>
          <a:xfrm>
            <a:off x="1368050" y="1195425"/>
            <a:ext cx="6504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APIS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b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 primeira coisa que precisamos fazer é analisar as APIs e entender as chamadas e as respostas que teremos de cada uma delas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g2899d522bd3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2899d522bd3_0_2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g2899d522bd3_0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742725"/>
            <a:ext cx="9144000" cy="3149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g2899d522bd3_0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2899d522bd3_0_3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g2899d522bd3_0_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7375" y="1238496"/>
            <a:ext cx="3254069" cy="3752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2899d522bd3_0_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89994" y="1238496"/>
            <a:ext cx="3143250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g2899d522bd3_0_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2899d522bd3_0_4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g2899d522bd3_0_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0350" y="1313175"/>
            <a:ext cx="9194351" cy="3451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899d522bd3_0_48"/>
          <p:cNvSpPr txBox="1"/>
          <p:nvPr/>
        </p:nvSpPr>
        <p:spPr>
          <a:xfrm>
            <a:off x="1319550" y="1344825"/>
            <a:ext cx="65049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APIS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b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É possível ver que recebemos diversas informações, algumas não sabemos de cara o que são, mas ao analisar, vemos que Admin1 é Estado.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Para o usuário selecionar, podemos usar Cidade, Estado, País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g2899d522bd3_0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2899d522bd3_0_4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e718393a77_0_246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Aplicativo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Vamos utilizar nossos conhecimentos de REST, componentes native e de utilização de novas bibliotecas para criar um aplicativo de previsão do tempo 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g1e718393a77_0_2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g1e718393a77_0_24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899d522bd3_0_54"/>
          <p:cNvSpPr txBox="1"/>
          <p:nvPr/>
        </p:nvSpPr>
        <p:spPr>
          <a:xfrm>
            <a:off x="1319550" y="1344825"/>
            <a:ext cx="65049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APIS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b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É possível ver que recebemos diversas informações, algumas não sabemos de cara o que são, mas ao analisar, vemos que Admin1 é Estado.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Para o usuário selecionar, podemos usar Cidade, Estado, País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g2899d522bd3_0_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2899d522bd3_0_5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g2899d522bd3_0_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6721951" cy="487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899d522bd3_0_151"/>
          <p:cNvSpPr txBox="1"/>
          <p:nvPr/>
        </p:nvSpPr>
        <p:spPr>
          <a:xfrm>
            <a:off x="1319550" y="1344825"/>
            <a:ext cx="6504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Criando o App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b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Vamos utilizar o Expo para iniciar o nosso projeto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g2899d522bd3_0_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2899d522bd3_0_15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g2899d522bd3_0_1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3450" y="2857125"/>
            <a:ext cx="7077075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89d857b279_0_26"/>
          <p:cNvSpPr txBox="1"/>
          <p:nvPr/>
        </p:nvSpPr>
        <p:spPr>
          <a:xfrm>
            <a:off x="1319550" y="1344825"/>
            <a:ext cx="65049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Biblioteca de gáficos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Para os gráficos, utilizaremos a react-native-responsive-linechart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g289d857b279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289d857b279_0_2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g289d857b279_0_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8250" y="3308088"/>
            <a:ext cx="5222350" cy="88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9d857b279_0_34"/>
          <p:cNvSpPr txBox="1"/>
          <p:nvPr/>
        </p:nvSpPr>
        <p:spPr>
          <a:xfrm>
            <a:off x="1319550" y="1344825"/>
            <a:ext cx="65049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Dependências: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npm i react-native-responsive-linechart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npm i react-native-svg 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npm i react-native-gesture-handler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g289d857b279_0_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289d857b279_0_3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89d857b279_0_105"/>
          <p:cNvSpPr txBox="1"/>
          <p:nvPr/>
        </p:nvSpPr>
        <p:spPr>
          <a:xfrm>
            <a:off x="1319550" y="1344825"/>
            <a:ext cx="6504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Moment.js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Por fim, para manipular datas e horários, vamos utilizar o moment.js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npm i moment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g289d857b279_0_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289d857b279_0_10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89d857b279_0_46"/>
          <p:cNvSpPr txBox="1"/>
          <p:nvPr/>
        </p:nvSpPr>
        <p:spPr>
          <a:xfrm>
            <a:off x="1319550" y="1344825"/>
            <a:ext cx="65049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Dependências: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npm i react-native-responsive-linechart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npm i react-native-svg 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npm i react-native-gesture-handler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g289d857b279_0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289d857b279_0_4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5" name="Google Shape;245;g289d857b279_0_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1975" y="566738"/>
            <a:ext cx="8020050" cy="40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89d857b279_0_53"/>
          <p:cNvSpPr txBox="1"/>
          <p:nvPr/>
        </p:nvSpPr>
        <p:spPr>
          <a:xfrm>
            <a:off x="1319550" y="1344825"/>
            <a:ext cx="65049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Dependências: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npm i react-native-responsive-linechart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npm i react-native-svg 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npm i react-native-gesture-handler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g289d857b279_0_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289d857b279_0_5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g289d857b279_0_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210" y="0"/>
            <a:ext cx="834558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89d857b279_0_0"/>
          <p:cNvSpPr txBox="1"/>
          <p:nvPr/>
        </p:nvSpPr>
        <p:spPr>
          <a:xfrm>
            <a:off x="1319550" y="1344825"/>
            <a:ext cx="6504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Criando o App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b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Vamos utilizar o Expo para iniciar o nosso projeto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g289d857b27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289d857b279_0_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g289d857b279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3450" y="2857125"/>
            <a:ext cx="7077075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289d857b279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0514" y="0"/>
            <a:ext cx="798297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89d857b279_0_8"/>
          <p:cNvSpPr txBox="1"/>
          <p:nvPr/>
        </p:nvSpPr>
        <p:spPr>
          <a:xfrm>
            <a:off x="1319550" y="1344825"/>
            <a:ext cx="6504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Criando o App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b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Vamos utilizar o Expo para iniciar o nosso projeto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g289d857b279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289d857b279_0_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Google Shape;270;g289d857b279_0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3450" y="2857125"/>
            <a:ext cx="7077075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289d857b279_0_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4188" y="0"/>
            <a:ext cx="831562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899d522bd3_0_10"/>
          <p:cNvSpPr txBox="1"/>
          <p:nvPr/>
        </p:nvSpPr>
        <p:spPr>
          <a:xfrm>
            <a:off x="1368050" y="1195425"/>
            <a:ext cx="6504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APIS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b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https://geocoding-api.open-meteo.com/v1/search  </a:t>
            </a:r>
            <a:b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https://api.open-meteo.com/v1/forecast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g2899d522bd3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g2899d522bd3_0_1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89d857b279_0_17"/>
          <p:cNvSpPr txBox="1"/>
          <p:nvPr/>
        </p:nvSpPr>
        <p:spPr>
          <a:xfrm>
            <a:off x="1319550" y="1344825"/>
            <a:ext cx="6504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Criando o App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b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Vamos utilizar o Expo para iniciar o nosso projeto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" name="Google Shape;277;g289d857b279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289d857b279_0_1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" name="Google Shape;279;g289d857b279_0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3450" y="2857125"/>
            <a:ext cx="7077075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289d857b279_0_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33438" y="384800"/>
            <a:ext cx="6962775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89d857b279_0_61"/>
          <p:cNvSpPr txBox="1"/>
          <p:nvPr/>
        </p:nvSpPr>
        <p:spPr>
          <a:xfrm>
            <a:off x="1319550" y="1344825"/>
            <a:ext cx="6504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Criando o App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b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Vamos utilizar o Expo para iniciar o nosso projeto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g289d857b279_0_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289d857b279_0_6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8" name="Google Shape;288;g289d857b279_0_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3450" y="2857125"/>
            <a:ext cx="7077075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289d857b279_0_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33438" y="384800"/>
            <a:ext cx="6962775" cy="42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289d857b279_0_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2463" y="347663"/>
            <a:ext cx="7839075" cy="44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g289d857b279_0_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289d857b279_0_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858873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g289d857b279_0_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289d857b279_0_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75" y="0"/>
            <a:ext cx="8484900" cy="509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g289d857b279_0_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289d857b279_0_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3800" y="108950"/>
            <a:ext cx="423838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g289d857b279_0_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289d857b279_0_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3999" cy="512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89d857b279_0_112"/>
          <p:cNvSpPr txBox="1"/>
          <p:nvPr/>
        </p:nvSpPr>
        <p:spPr>
          <a:xfrm>
            <a:off x="1319550" y="1344825"/>
            <a:ext cx="6504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Domain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Vamos receber o y domain como props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Para o x,vamos estabelecer um domain de 0 - 20, e cada ponto contará como 3 horas, totalizando 60 horas de previsão do tempo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g289d857b279_0_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289d857b279_0_11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89d857b279_0_118"/>
          <p:cNvSpPr txBox="1"/>
          <p:nvPr/>
        </p:nvSpPr>
        <p:spPr>
          <a:xfrm>
            <a:off x="1319550" y="1344825"/>
            <a:ext cx="6504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Domain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Vamos receber o y domain como props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Para o x,vamos estabelecer um domain de 0 - 20, e cada ponto contará como 3 horas, totalizando 60 horas de previsão do tempo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g289d857b279_0_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289d857b279_0_11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9" name="Google Shape;329;g289d857b279_0_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5632" y="0"/>
            <a:ext cx="823273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89d857b279_0_125"/>
          <p:cNvSpPr txBox="1"/>
          <p:nvPr/>
        </p:nvSpPr>
        <p:spPr>
          <a:xfrm>
            <a:off x="1319550" y="1344825"/>
            <a:ext cx="6504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Domain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Vamos receber o y domain como props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Para o x,vamos estabelecer um domain de 0 - 20, e cada ponto contará como 3 horas, totalizando 60 horas de previsão do tempo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" name="Google Shape;335;g289d857b279_0_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289d857b279_0_12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7" name="Google Shape;337;g289d857b279_0_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5803" y="0"/>
            <a:ext cx="733629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89d857b279_0_134"/>
          <p:cNvSpPr txBox="1"/>
          <p:nvPr/>
        </p:nvSpPr>
        <p:spPr>
          <a:xfrm>
            <a:off x="1319550" y="1344825"/>
            <a:ext cx="6504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Para os dados, vamos separar em 2 arrays: Values e Hours. Assim, podemos atribuir de maneira mais fácil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" name="Google Shape;343;g289d857b279_0_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g289d857b279_0_13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899d522bd3_0_18"/>
          <p:cNvSpPr txBox="1"/>
          <p:nvPr/>
        </p:nvSpPr>
        <p:spPr>
          <a:xfrm>
            <a:off x="1368050" y="1195425"/>
            <a:ext cx="6504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APIS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b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 primeira coisa que precisamos fazer é analisar as APIs e entender as chamadas e as respostas que teremos de cada uma delas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75;g2899d522bd3_0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g2899d522bd3_0_1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89d857b279_0_155"/>
          <p:cNvSpPr txBox="1"/>
          <p:nvPr/>
        </p:nvSpPr>
        <p:spPr>
          <a:xfrm>
            <a:off x="1319550" y="1344825"/>
            <a:ext cx="65049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Importante ressaltar que o valor de X e Y devem ser números, e podem ter uma função para converter para String. Então iremos apenas atribuir os index ao X, e criar um array de datas/horários para acessarmos por esse index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g289d857b279_0_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g289d857b279_0_15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89d857b279_0_140"/>
          <p:cNvSpPr txBox="1"/>
          <p:nvPr/>
        </p:nvSpPr>
        <p:spPr>
          <a:xfrm>
            <a:off x="1319550" y="1344825"/>
            <a:ext cx="6504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Para os dados, vamos separar em 2 arrays: Values e Hours. Assim, podemos atribuir de maneira mais fácil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" name="Google Shape;357;g289d857b279_0_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g289d857b279_0_14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9" name="Google Shape;359;g289d857b279_0_1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1" cy="4948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89d857b279_0_147"/>
          <p:cNvSpPr txBox="1"/>
          <p:nvPr/>
        </p:nvSpPr>
        <p:spPr>
          <a:xfrm>
            <a:off x="1319550" y="1344825"/>
            <a:ext cx="6504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Para os dados, vamos separar em 2 arrays: Values e Hours. Assim, podemos atribuir de maneira mais fácil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Google Shape;365;g289d857b279_0_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g289d857b279_0_14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7" name="Google Shape;367;g289d857b279_0_1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895247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89d857b279_0_161"/>
          <p:cNvSpPr txBox="1"/>
          <p:nvPr/>
        </p:nvSpPr>
        <p:spPr>
          <a:xfrm>
            <a:off x="1319550" y="1344825"/>
            <a:ext cx="6504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Para os dados, vamos separar em 2 arrays: Values e Hours. Assim, podemos atribuir de maneira mais fácil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3" name="Google Shape;373;g289d857b279_0_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289d857b279_0_16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g289d857b279_0_1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23938"/>
            <a:ext cx="9143999" cy="489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89d857b279_0_169"/>
          <p:cNvSpPr txBox="1"/>
          <p:nvPr/>
        </p:nvSpPr>
        <p:spPr>
          <a:xfrm>
            <a:off x="1319550" y="1344825"/>
            <a:ext cx="6504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Para os dados, vamos separar em 2 arrays: Values e Hours. Assim, podemos atribuir de maneira mais fácil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g289d857b279_0_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289d857b279_0_16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3" name="Google Shape;383;g289d857b279_0_1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828239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89d857b279_0_177"/>
          <p:cNvSpPr txBox="1"/>
          <p:nvPr/>
        </p:nvSpPr>
        <p:spPr>
          <a:xfrm>
            <a:off x="1319550" y="1344825"/>
            <a:ext cx="6504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Para os dados, vamos separar em 2 arrays: Values e Hours. Assim, podemos atribuir de maneira mais fácil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" name="Google Shape;389;g289d857b279_0_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g289d857b279_0_17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1" name="Google Shape;391;g289d857b279_0_1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92150"/>
            <a:ext cx="9144001" cy="4728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89d857b279_0_185"/>
          <p:cNvSpPr txBox="1"/>
          <p:nvPr/>
        </p:nvSpPr>
        <p:spPr>
          <a:xfrm>
            <a:off x="1319550" y="1344825"/>
            <a:ext cx="6504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Para os dados, vamos separar em 2 arrays: Values e Hours. Assim, podemos atribuir de maneira mais fácil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g289d857b279_0_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g289d857b279_0_18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9" name="Google Shape;399;g289d857b279_0_1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838747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89d857b279_0_193"/>
          <p:cNvSpPr txBox="1"/>
          <p:nvPr/>
        </p:nvSpPr>
        <p:spPr>
          <a:xfrm>
            <a:off x="1319550" y="1344825"/>
            <a:ext cx="6504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Para os dados, vamos separar em 2 arrays: Values e Hours. Assim, podemos atribuir de maneira mais fácil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g289d857b279_0_1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289d857b279_0_19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7" name="Google Shape;407;g289d857b279_0_1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38475"/>
            <a:ext cx="9144001" cy="5010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89d857b279_0_201"/>
          <p:cNvSpPr txBox="1"/>
          <p:nvPr/>
        </p:nvSpPr>
        <p:spPr>
          <a:xfrm>
            <a:off x="1319550" y="1344825"/>
            <a:ext cx="6504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Para os dados, vamos separar em 2 arrays: Values e Hours. Assim, podemos atribuir de maneira mais fácil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3" name="Google Shape;413;g289d857b279_0_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289d857b279_0_20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5" name="Google Shape;415;g289d857b279_0_2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812846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89d857b279_0_209"/>
          <p:cNvSpPr txBox="1"/>
          <p:nvPr/>
        </p:nvSpPr>
        <p:spPr>
          <a:xfrm>
            <a:off x="1319550" y="1344825"/>
            <a:ext cx="6504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Para os dados, vamos separar em 2 arrays: Values e Hours. Assim, podemos atribuir de maneira mais fácil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1" name="Google Shape;421;g289d857b279_0_2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g289d857b279_0_20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3" name="Google Shape;423;g289d857b279_0_2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836301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899d522bd3_0_60"/>
          <p:cNvSpPr txBox="1"/>
          <p:nvPr/>
        </p:nvSpPr>
        <p:spPr>
          <a:xfrm>
            <a:off x="1368050" y="1195425"/>
            <a:ext cx="6504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APIS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b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 primeira coisa que precisamos fazer é analisar as APIs e entender as chamadas e as respostas que teremos de cada uma delas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g2899d522bd3_0_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2899d522bd3_0_6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" name="Google Shape;84;g2899d522bd3_0_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255300"/>
            <a:ext cx="9144002" cy="3614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89d857b279_0_217"/>
          <p:cNvSpPr txBox="1"/>
          <p:nvPr/>
        </p:nvSpPr>
        <p:spPr>
          <a:xfrm>
            <a:off x="1319550" y="1344825"/>
            <a:ext cx="6504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Para os dados, vamos separar em 2 arrays: Values e Hours. Assim, podemos atribuir de maneira mais fácil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9" name="Google Shape;429;g289d857b279_0_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g289d857b279_0_21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1" name="Google Shape;431;g289d857b279_0_2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85239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89d857b279_0_225"/>
          <p:cNvSpPr txBox="1"/>
          <p:nvPr/>
        </p:nvSpPr>
        <p:spPr>
          <a:xfrm>
            <a:off x="1319550" y="1344825"/>
            <a:ext cx="6504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Para os dados, vamos separar em 2 arrays: Values e Hours. Assim, podemos atribuir de maneira mais fácil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7" name="Google Shape;437;g289d857b279_0_2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g289d857b279_0_22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9" name="Google Shape;439;g289d857b279_0_2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5750" y="0"/>
            <a:ext cx="81954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89d857b279_0_233"/>
          <p:cNvSpPr txBox="1"/>
          <p:nvPr/>
        </p:nvSpPr>
        <p:spPr>
          <a:xfrm>
            <a:off x="1319550" y="1344825"/>
            <a:ext cx="65049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E o professor, errou…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 parte favorita dos alunos, o erro do professor… O formato de dia deveria ser D maiúsculo, e o total de domain do X, 60, com 21 ticks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Vamos consertar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5" name="Google Shape;445;g289d857b279_0_2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g289d857b279_0_23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89d857b279_0_240"/>
          <p:cNvSpPr txBox="1"/>
          <p:nvPr/>
        </p:nvSpPr>
        <p:spPr>
          <a:xfrm>
            <a:off x="1319550" y="1344825"/>
            <a:ext cx="65049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E o professor, errou…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 parte favorita dos alunos, o erro do professor… O formato de dia deveria ser D maiúsculo, e o total de domain do X, 60, com 21 ticks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Vamos consertar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2" name="Google Shape;452;g289d857b279_0_2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g289d857b279_0_24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4" name="Google Shape;454;g289d857b279_0_2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7126" y="0"/>
            <a:ext cx="85697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89d857b279_0_247"/>
          <p:cNvSpPr txBox="1"/>
          <p:nvPr/>
        </p:nvSpPr>
        <p:spPr>
          <a:xfrm>
            <a:off x="1319550" y="1344825"/>
            <a:ext cx="65049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E o professor, errou…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 parte favorita dos alunos, o erro do professor… O formato de dia deveria ser D maiúsculo, e o total de domain do X, 60, com 21 ticks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Vamos consertar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0" name="Google Shape;460;g289d857b279_0_2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g289d857b279_0_24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2" name="Google Shape;462;g289d857b279_0_2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4768" y="0"/>
            <a:ext cx="871446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89d857b279_0_255"/>
          <p:cNvSpPr txBox="1"/>
          <p:nvPr/>
        </p:nvSpPr>
        <p:spPr>
          <a:xfrm>
            <a:off x="1319550" y="1344825"/>
            <a:ext cx="6504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Um pequeno ajuste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 gráfico acabou muito apertado, vamos diminuir a margem da temperatura, e diminuir o total de pontos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8" name="Google Shape;468;g289d857b279_0_2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g289d857b279_0_25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89d857b279_0_261"/>
          <p:cNvSpPr txBox="1"/>
          <p:nvPr/>
        </p:nvSpPr>
        <p:spPr>
          <a:xfrm>
            <a:off x="1319550" y="1344825"/>
            <a:ext cx="6504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Um pequeno ajuste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 gráfico acabou muito apertado, vamos diminuir a margem da temperatura, e diminuir o total de pontos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5" name="Google Shape;475;g289d857b279_0_2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g289d857b279_0_26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7" name="Google Shape;477;g289d857b279_0_2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867706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89d857b279_0_268"/>
          <p:cNvSpPr txBox="1"/>
          <p:nvPr/>
        </p:nvSpPr>
        <p:spPr>
          <a:xfrm>
            <a:off x="1319550" y="1344825"/>
            <a:ext cx="6504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Um pequeno ajuste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 gráfico acabou muito apertado, vamos diminuir a margem da temperatura, e diminuir o total de pontos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3" name="Google Shape;483;g289d857b279_0_2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g289d857b279_0_26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5" name="Google Shape;485;g289d857b279_0_2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075" y="0"/>
            <a:ext cx="749586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89d857b279_0_276"/>
          <p:cNvSpPr txBox="1"/>
          <p:nvPr/>
        </p:nvSpPr>
        <p:spPr>
          <a:xfrm>
            <a:off x="1319550" y="1344825"/>
            <a:ext cx="6504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Um pequeno ajuste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 gráfico acabou muito apertado, vamos diminuir a margem da temperatura, e diminuir o total de pontos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1" name="Google Shape;491;g289d857b279_0_2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g289d857b279_0_27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3" name="Google Shape;493;g289d857b279_0_2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803030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89d857b279_0_284"/>
          <p:cNvSpPr txBox="1"/>
          <p:nvPr/>
        </p:nvSpPr>
        <p:spPr>
          <a:xfrm>
            <a:off x="1319550" y="1344825"/>
            <a:ext cx="6504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Um pequeno ajuste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 gráfico acabou muito apertado, vamos diminuir a margem da temperatura, e diminuir o total de pontos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9" name="Google Shape;499;g289d857b279_0_2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g289d857b279_0_28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1" name="Google Shape;501;g289d857b279_0_2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86639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899d522bd3_0_67"/>
          <p:cNvSpPr txBox="1"/>
          <p:nvPr/>
        </p:nvSpPr>
        <p:spPr>
          <a:xfrm>
            <a:off x="1368050" y="1195425"/>
            <a:ext cx="6504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APIS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b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 primeira coisa que precisamos fazer é analisar as APIs e entender as chamadas e as respostas que teremos de cada uma delas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g2899d522bd3_0_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g2899d522bd3_0_6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g2899d522bd3_0_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71204"/>
            <a:ext cx="9144000" cy="2404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89d857b279_0_292"/>
          <p:cNvSpPr txBox="1"/>
          <p:nvPr/>
        </p:nvSpPr>
        <p:spPr>
          <a:xfrm>
            <a:off x="1319550" y="1344825"/>
            <a:ext cx="65049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Probabilidade de Chuva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Agora vamos usar o gráfico para a probabilidade de chuva ao longo do dia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7" name="Google Shape;507;g289d857b279_0_2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g289d857b279_0_29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89d857b279_0_298"/>
          <p:cNvSpPr txBox="1"/>
          <p:nvPr/>
        </p:nvSpPr>
        <p:spPr>
          <a:xfrm>
            <a:off x="1319550" y="1344825"/>
            <a:ext cx="65049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Probabilidade de Chuva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Agora vamos usar o gráfico para a probabilidade de chuva ao longo do dia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4" name="Google Shape;514;g289d857b279_0_2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g289d857b279_0_29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6" name="Google Shape;516;g289d857b279_0_2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82465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89d857b279_0_305"/>
          <p:cNvSpPr txBox="1"/>
          <p:nvPr/>
        </p:nvSpPr>
        <p:spPr>
          <a:xfrm>
            <a:off x="1319550" y="1344825"/>
            <a:ext cx="65049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Probabilidade de Chuva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Agora vamos usar o gráfico para a probabilidade de chuva ao longo do dia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2" name="Google Shape;522;g289d857b279_0_3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g289d857b279_0_30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4" name="Google Shape;524;g289d857b279_0_3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870743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89d857b279_0_313"/>
          <p:cNvSpPr txBox="1"/>
          <p:nvPr/>
        </p:nvSpPr>
        <p:spPr>
          <a:xfrm>
            <a:off x="1319550" y="1344825"/>
            <a:ext cx="65049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Probabilidade de Chuva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Agora vamos usar o gráfico para a probabilidade de chuva ao longo do dia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0" name="Google Shape;530;g289d857b279_0_3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g289d857b279_0_31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2" name="Google Shape;532;g289d857b279_0_3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82838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89d857b279_0_321"/>
          <p:cNvSpPr txBox="1"/>
          <p:nvPr/>
        </p:nvSpPr>
        <p:spPr>
          <a:xfrm>
            <a:off x="1319550" y="1344825"/>
            <a:ext cx="65049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Probabilidade de Chuva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Agora vamos usar o gráfico para a probabilidade de chuva ao longo do dia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8" name="Google Shape;538;g289d857b279_0_3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g289d857b279_0_32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0" name="Google Shape;540;g289d857b279_0_3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1550" y="0"/>
            <a:ext cx="703891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89d857b279_0_329"/>
          <p:cNvSpPr txBox="1"/>
          <p:nvPr/>
        </p:nvSpPr>
        <p:spPr>
          <a:xfrm>
            <a:off x="1319550" y="1344825"/>
            <a:ext cx="65049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Ajustando as cores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 esquema de cores não está favorecendo o gráfico, vamos ajustar isso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6" name="Google Shape;546;g289d857b279_0_3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g289d857b279_0_32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89d857b279_0_335"/>
          <p:cNvSpPr txBox="1"/>
          <p:nvPr/>
        </p:nvSpPr>
        <p:spPr>
          <a:xfrm>
            <a:off x="1319550" y="1344825"/>
            <a:ext cx="65049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Ajustando as cores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 esquema de cores não está favorecendo o gráfico, vamos ajustar isso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3" name="Google Shape;553;g289d857b279_0_3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g289d857b279_0_33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5" name="Google Shape;555;g289d857b279_0_3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3999" cy="5071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89d857b279_0_342"/>
          <p:cNvSpPr txBox="1"/>
          <p:nvPr/>
        </p:nvSpPr>
        <p:spPr>
          <a:xfrm>
            <a:off x="1319550" y="1344825"/>
            <a:ext cx="65049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Ajustando as cores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 esquema de cores não está favorecendo o gráfico, vamos ajustar isso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1" name="Google Shape;561;g289d857b279_0_3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g289d857b279_0_34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3" name="Google Shape;563;g289d857b279_0_3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869022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89d857b279_0_350"/>
          <p:cNvSpPr txBox="1"/>
          <p:nvPr/>
        </p:nvSpPr>
        <p:spPr>
          <a:xfrm>
            <a:off x="1319550" y="1344825"/>
            <a:ext cx="65049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Ajustando as cores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 esquema de cores não está favorecendo o gráfico, vamos ajustar isso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9" name="Google Shape;569;g289d857b279_0_3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g289d857b279_0_35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1" name="Google Shape;571;g289d857b279_0_3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777697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89d857b279_0_358"/>
          <p:cNvSpPr txBox="1"/>
          <p:nvPr/>
        </p:nvSpPr>
        <p:spPr>
          <a:xfrm>
            <a:off x="1319550" y="1344825"/>
            <a:ext cx="65049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Ajustando as cores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 esquema de cores não está favorecendo o gráfico, vamos ajustar isso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7" name="Google Shape;577;g289d857b279_0_3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g289d857b279_0_35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9" name="Google Shape;579;g289d857b279_0_3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525" y="0"/>
            <a:ext cx="700040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899d522bd3_0_75"/>
          <p:cNvSpPr txBox="1"/>
          <p:nvPr/>
        </p:nvSpPr>
        <p:spPr>
          <a:xfrm>
            <a:off x="1368050" y="1195425"/>
            <a:ext cx="6504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APIS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b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 primeira coisa que precisamos fazer é analisar as APIs e entender as chamadas e as respostas que teremos de cada uma delas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g2899d522bd3_0_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g2899d522bd3_0_7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g2899d522bd3_0_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71204"/>
            <a:ext cx="9144000" cy="2404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g2899d522bd3_0_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648989"/>
            <a:ext cx="9144002" cy="3494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89d857b279_0_366"/>
          <p:cNvSpPr txBox="1"/>
          <p:nvPr/>
        </p:nvSpPr>
        <p:spPr>
          <a:xfrm>
            <a:off x="1319550" y="1344825"/>
            <a:ext cx="65049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Ajustando as cores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 esquema de cores não está favorecendo o gráfico, vamos ajustar isso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5" name="Google Shape;585;g289d857b279_0_3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g289d857b279_0_36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7" name="Google Shape;587;g289d857b279_0_3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9100" y="0"/>
            <a:ext cx="719219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89d857b279_0_374"/>
          <p:cNvSpPr txBox="1"/>
          <p:nvPr/>
        </p:nvSpPr>
        <p:spPr>
          <a:xfrm>
            <a:off x="1319550" y="1344825"/>
            <a:ext cx="65049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Ajustando as cores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 esquema de cores não está favorecendo o gráfico, vamos ajustar isso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3" name="Google Shape;593;g289d857b279_0_3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g289d857b279_0_37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5" name="Google Shape;595;g289d857b279_0_3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2200" y="0"/>
            <a:ext cx="737939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89d857b279_0_382"/>
          <p:cNvSpPr txBox="1"/>
          <p:nvPr/>
        </p:nvSpPr>
        <p:spPr>
          <a:xfrm>
            <a:off x="1319550" y="1344825"/>
            <a:ext cx="6504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Chamada API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Próximo passo, é deixarmos o nosso mockData e utilizarmos a chamada para termos os dados reais e atualizados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1" name="Google Shape;601;g289d857b279_0_3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g289d857b279_0_38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89d857b279_0_389"/>
          <p:cNvSpPr txBox="1"/>
          <p:nvPr/>
        </p:nvSpPr>
        <p:spPr>
          <a:xfrm>
            <a:off x="1319550" y="1344825"/>
            <a:ext cx="6504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Chamada API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Vamos instalar o Axios para fazermos as chamadas REST do nosso aplicativo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npm i axios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8" name="Google Shape;608;g289d857b279_0_3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g289d857b279_0_38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89d857b279_0_395"/>
          <p:cNvSpPr txBox="1"/>
          <p:nvPr/>
        </p:nvSpPr>
        <p:spPr>
          <a:xfrm>
            <a:off x="1319550" y="1344825"/>
            <a:ext cx="6504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Chamada API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Vamos instalar o Axios para fazermos as chamadas REST do nosso aplicativo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npm i axios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5" name="Google Shape;615;g289d857b279_0_3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g289d857b279_0_39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7" name="Google Shape;617;g289d857b279_0_3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68088"/>
            <a:ext cx="9144001" cy="480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89d857b279_0_402"/>
          <p:cNvSpPr txBox="1"/>
          <p:nvPr/>
        </p:nvSpPr>
        <p:spPr>
          <a:xfrm>
            <a:off x="1319550" y="1344825"/>
            <a:ext cx="6504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Chamada API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Vamos instalar o Axios para fazermos as chamadas REST do nosso aplicativo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npm i axios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3" name="Google Shape;623;g289d857b279_0_4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g289d857b279_0_40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5" name="Google Shape;625;g289d857b279_0_4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229" y="0"/>
            <a:ext cx="882354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89d857b279_0_410"/>
          <p:cNvSpPr txBox="1"/>
          <p:nvPr/>
        </p:nvSpPr>
        <p:spPr>
          <a:xfrm>
            <a:off x="1319550" y="1344825"/>
            <a:ext cx="6504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Chamada API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Vamos instalar o Axios para fazermos as chamadas REST do nosso aplicativo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npm i axios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1" name="Google Shape;631;g289d857b279_0_4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g289d857b279_0_41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3" name="Google Shape;633;g289d857b279_0_4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" y="0"/>
            <a:ext cx="9370850" cy="5539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89d857b279_0_418"/>
          <p:cNvSpPr txBox="1"/>
          <p:nvPr/>
        </p:nvSpPr>
        <p:spPr>
          <a:xfrm>
            <a:off x="1319550" y="1344825"/>
            <a:ext cx="6504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Chamada API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Vamos instalar o Axios para fazermos as chamadas REST do nosso aplicativo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npm i axios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9" name="Google Shape;639;g289d857b279_0_4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g289d857b279_0_41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1" name="Google Shape;641;g289d857b279_0_4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873" y="0"/>
            <a:ext cx="840425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89d857b279_0_426"/>
          <p:cNvSpPr txBox="1"/>
          <p:nvPr/>
        </p:nvSpPr>
        <p:spPr>
          <a:xfrm>
            <a:off x="1319550" y="1344825"/>
            <a:ext cx="6504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Chamada API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Vamos instalar o Axios para fazermos as chamadas REST do nosso aplicativo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npm i axios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7" name="Google Shape;647;g289d857b279_0_4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g289d857b279_0_42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9" name="Google Shape;649;g289d857b279_0_4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302" y="0"/>
            <a:ext cx="820139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89d857b279_0_434"/>
          <p:cNvSpPr txBox="1"/>
          <p:nvPr/>
        </p:nvSpPr>
        <p:spPr>
          <a:xfrm>
            <a:off x="1319550" y="1344825"/>
            <a:ext cx="6504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Chamada API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Vamos instalar o Axios para fazermos as chamadas REST do nosso aplicativo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npm i axios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5" name="Google Shape;655;g289d857b279_0_4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g289d857b279_0_43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7" name="Google Shape;657;g289d857b279_0_4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284" y="0"/>
            <a:ext cx="821943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899d522bd3_0_83"/>
          <p:cNvSpPr txBox="1"/>
          <p:nvPr/>
        </p:nvSpPr>
        <p:spPr>
          <a:xfrm>
            <a:off x="1368050" y="1195425"/>
            <a:ext cx="65049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APIS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Vamos fazer a chamada para esses parâmetros que escolhemos, para entendermos a resposta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g2899d522bd3_0_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2899d522bd3_0_8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89d857b279_0_442"/>
          <p:cNvSpPr txBox="1"/>
          <p:nvPr/>
        </p:nvSpPr>
        <p:spPr>
          <a:xfrm>
            <a:off x="1319550" y="1344825"/>
            <a:ext cx="6504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Chamada API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Vamos instalar o Axios para fazermos as chamadas REST do nosso aplicativo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npm i axios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3" name="Google Shape;663;g289d857b279_0_4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g289d857b279_0_44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5" name="Google Shape;665;g289d857b279_0_4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49" y="0"/>
            <a:ext cx="862755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e6c7825b80_0_170"/>
          <p:cNvSpPr txBox="1"/>
          <p:nvPr/>
        </p:nvSpPr>
        <p:spPr>
          <a:xfrm>
            <a:off x="1701600" y="623653"/>
            <a:ext cx="62925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7"/>
              <a:buFont typeface="Arial"/>
              <a:buNone/>
            </a:pPr>
            <a:r>
              <a:rPr b="0" i="0" lang="en-US" sz="3497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Dúvidas, anseios, desabafos?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1" name="Google Shape;671;g1e6c7825b80_0_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g1e6c7825b80_0_1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g1e6c7825b80_0_1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8029" y="1380303"/>
            <a:ext cx="5690593" cy="31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0" y="2"/>
            <a:ext cx="913554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276" y="209004"/>
            <a:ext cx="8691449" cy="4704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71025" y="2138711"/>
            <a:ext cx="3201951" cy="86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899d522bd3_0_89"/>
          <p:cNvSpPr txBox="1"/>
          <p:nvPr/>
        </p:nvSpPr>
        <p:spPr>
          <a:xfrm>
            <a:off x="1368050" y="1195425"/>
            <a:ext cx="65049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APIS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Vamos fazer a chamada para esses parâmetros que escolhemos, para entendermos a resposta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g2899d522bd3_0_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5040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899d522bd3_0_8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g2899d522bd3_0_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95425"/>
            <a:ext cx="9143999" cy="370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2018-06-21T14:25:56Z</dcterms:created>
  <dc:creator>Maíra Fernandes Palácios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2018-06-21T00:00:00Z</vt:filetime>
  </property>
  <property fmtid="{D5CDD505-2E9C-101B-9397-08002B2CF9AE}" pid="3" name="Creator">
    <vt:lpwstr>Google</vt:lpwstr>
  </property>
  <property fmtid="{D5CDD505-2E9C-101B-9397-08002B2CF9AE}" pid="4" name="LastSaved">
    <vt:filetime>2018-06-21T00:00:00Z</vt:filetime>
  </property>
</Properties>
</file>